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21" autoAdjust="0"/>
  </p:normalViewPr>
  <p:slideViewPr>
    <p:cSldViewPr snapToGrid="0">
      <p:cViewPr varScale="1">
        <p:scale>
          <a:sx n="90" d="100"/>
          <a:sy n="90" d="100"/>
        </p:scale>
        <p:origin x="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58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22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28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261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32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39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16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83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52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39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39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98847-D743-4838-968A-505401F9BADC}" type="datetimeFigureOut">
              <a:rPr lang="zh-TW" altLang="en-US" smtClean="0"/>
              <a:t>2021/4/17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39872-92FC-40EB-9324-DEB5C5050A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06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1571" t="15258" r="15016" b="13879"/>
          <a:stretch/>
        </p:blipFill>
        <p:spPr>
          <a:xfrm>
            <a:off x="635724" y="206905"/>
            <a:ext cx="9668209" cy="607754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14000" y="914400"/>
            <a:ext cx="1574800" cy="1651000"/>
          </a:xfrm>
        </p:spPr>
        <p:txBody>
          <a:bodyPr/>
          <a:lstStyle/>
          <a:p>
            <a:r>
              <a:rPr lang="en-US" altLang="zh-TW" dirty="0" err="1" smtClean="0"/>
              <a:t>Multcast</a:t>
            </a:r>
            <a:endParaRPr lang="en-US" altLang="zh-TW" dirty="0" smtClean="0"/>
          </a:p>
          <a:p>
            <a:r>
              <a:rPr lang="zh-TW" altLang="en-US" dirty="0" smtClean="0"/>
              <a:t>傳輸結果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24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10" t="20469" r="43276" b="15813"/>
          <a:stretch/>
        </p:blipFill>
        <p:spPr>
          <a:xfrm>
            <a:off x="1092437" y="95794"/>
            <a:ext cx="4237207" cy="38523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2588" t="47498" r="43190" b="14266"/>
          <a:stretch/>
        </p:blipFill>
        <p:spPr>
          <a:xfrm>
            <a:off x="1092436" y="3948171"/>
            <a:ext cx="4237207" cy="26630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44" y="2767526"/>
            <a:ext cx="10516511" cy="13229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58572" t="19799" r="7286" b="14762"/>
          <a:stretch/>
        </p:blipFill>
        <p:spPr>
          <a:xfrm>
            <a:off x="6818811" y="2683933"/>
            <a:ext cx="3746876" cy="403951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58810" t="38677" r="7618" b="18572"/>
          <a:stretch/>
        </p:blipFill>
        <p:spPr>
          <a:xfrm>
            <a:off x="6818811" y="0"/>
            <a:ext cx="3746876" cy="26839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052733" y="186267"/>
            <a:ext cx="2683934" cy="381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052733" y="2683933"/>
            <a:ext cx="3429000" cy="3640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818811" y="3767667"/>
            <a:ext cx="3746876" cy="5503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052733" y="4360869"/>
            <a:ext cx="3512954" cy="13879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9736667" y="567267"/>
            <a:ext cx="745066" cy="2116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397000" y="1007533"/>
            <a:ext cx="3149600" cy="457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092436" y="2497130"/>
            <a:ext cx="4237207" cy="5508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092436" y="3539067"/>
            <a:ext cx="4237207" cy="1450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0481733" y="3048000"/>
            <a:ext cx="83954" cy="719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4546600" y="1464733"/>
            <a:ext cx="2272211" cy="2302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487333" y="1464733"/>
            <a:ext cx="601134" cy="1032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5088467" y="3048000"/>
            <a:ext cx="0" cy="491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249333" y="4989225"/>
            <a:ext cx="1803400" cy="327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9812510" y="186267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Udp</a:t>
            </a:r>
            <a:r>
              <a:rPr lang="en-US" altLang="zh-TW" dirty="0" smtClean="0"/>
              <a:t> socket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715933" y="1007533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Udp</a:t>
            </a:r>
            <a:r>
              <a:rPr lang="en-US" altLang="zh-TW" dirty="0" smtClean="0"/>
              <a:t> socket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388910" y="2484503"/>
            <a:ext cx="110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Set local interface</a:t>
            </a:r>
          </a:p>
          <a:p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388910" y="3948171"/>
            <a:ext cx="91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Send data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0894921" y="2679658"/>
            <a:ext cx="98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Bind</a:t>
            </a:r>
          </a:p>
          <a:p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0770006" y="3490308"/>
            <a:ext cx="110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Adding multicast group</a:t>
            </a:r>
          </a:p>
          <a:p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0672501" y="4579857"/>
            <a:ext cx="1074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Recv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(when read file name , set the time limit)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5639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28</Words>
  <Application>Microsoft Office PowerPoint</Application>
  <PresentationFormat>寬螢幕</PresentationFormat>
  <Paragraphs>10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徐宏斌</dc:creator>
  <cp:lastModifiedBy>徐宏斌</cp:lastModifiedBy>
  <cp:revision>3</cp:revision>
  <dcterms:created xsi:type="dcterms:W3CDTF">2021-04-16T17:36:20Z</dcterms:created>
  <dcterms:modified xsi:type="dcterms:W3CDTF">2021-04-16T18:09:25Z</dcterms:modified>
</cp:coreProperties>
</file>